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f9e2207f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f9e2207f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Hineh mah tov umah nayim.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Shevet aheem gam yahad.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[repeat]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Hineh mah tov 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Shevet aheem gam yahad.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[repeat]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656700"/>
            <a:ext cx="79728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good it is and how pleasant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people to dwell together.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Good and pleasant,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People in peace together.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